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0" y="-2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6858000" cy="9144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267868" y="5524507"/>
            <a:ext cx="4768511" cy="95251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14290" y="3333741"/>
            <a:ext cx="4822065" cy="2017184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225023" y="5753104"/>
            <a:ext cx="4800600" cy="158116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090" y="366186"/>
            <a:ext cx="1318010" cy="780203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800612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6858000" cy="9144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4198" y="0"/>
            <a:ext cx="6858000" cy="914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761" y="6286512"/>
            <a:ext cx="5829300" cy="10477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2571736"/>
            <a:ext cx="5829300" cy="3589883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535761" y="6191261"/>
            <a:ext cx="5840057" cy="95251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5026" y="380971"/>
            <a:ext cx="5765025" cy="1047757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08629" y="6477013"/>
            <a:ext cx="2299098" cy="755651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93017" y="952475"/>
            <a:ext cx="4114800" cy="54864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14596" y="7239019"/>
            <a:ext cx="2293131" cy="8445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24" y="0"/>
            <a:ext cx="6804446" cy="9144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00233"/>
            <a:ext cx="6172200" cy="603461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135006-2372-4791-A4A3-6959925D650C}" type="datetimeFigureOut">
              <a:rPr kumimoji="1" lang="ja-JP" altLang="en-US" smtClean="0"/>
              <a:t>2017/3/29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3F0C56-D1B8-46F1-B5F7-D0F1AC0DD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jp/url?sa=i&amp;rct=j&amp;q=&amp;esrc=s&amp;source=images&amp;cd=&amp;cad=rja&amp;uact=8&amp;ved=0CAcQjRw&amp;url=http://notewhorthy.blogspot.com/2014/08/blog-post_17.html&amp;ei=AcgwVc28N-TYmAWwhYDgBA&amp;bvm=bv.91071109,d.dGY&amp;psig=AFQjCNFfmH16CgPNhAynuWxFTRq54vUSeA&amp;ust=142934660766161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jp/url?sa=i&amp;rct=j&amp;q=&amp;esrc=s&amp;source=images&amp;cd=&amp;cad=rja&amp;uact=8&amp;ved=0CAcQjRw&amp;url=http://notewhorthy.blogspot.com/2014/08/blog-post_17.html&amp;ei=AcgwVc28N-TYmAWwhYDgBA&amp;bvm=bv.91071109,d.dGY&amp;psig=AFQjCNFfmH16CgPNhAynuWxFTRq54vUSeA&amp;ust=142934660766161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茨城県中小企業家同友会ドラゴン支部</a:t>
            </a:r>
            <a:r>
              <a:rPr lang="ja-JP" altLang="en-US" dirty="0" smtClean="0">
                <a:solidFill>
                  <a:schemeClr val="bg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総会・幹事会</a:t>
            </a:r>
            <a:endParaRPr lang="ja-JP" altLang="en-US" dirty="0">
              <a:solidFill>
                <a:schemeClr val="bg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0547" y="3756670"/>
            <a:ext cx="245084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第１号議案：</a:t>
            </a:r>
          </a:p>
          <a:p>
            <a:r>
              <a:rPr lang="en-US" altLang="zh-TW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201</a:t>
            </a:r>
            <a:r>
              <a:rPr lang="ja-JP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６</a:t>
            </a:r>
            <a:r>
              <a:rPr lang="zh-TW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年度</a:t>
            </a:r>
            <a:r>
              <a:rPr lang="zh-TW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活動報告</a:t>
            </a:r>
          </a:p>
          <a:p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第２号議案：</a:t>
            </a:r>
          </a:p>
          <a:p>
            <a:r>
              <a:rPr lang="en-US" altLang="zh-TW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201</a:t>
            </a:r>
            <a:r>
              <a:rPr lang="ja-JP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７</a:t>
            </a:r>
            <a:r>
              <a:rPr lang="zh-TW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年度</a:t>
            </a:r>
            <a:r>
              <a:rPr lang="zh-TW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幹事選出（案）</a:t>
            </a:r>
          </a:p>
          <a:p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第３号議案：</a:t>
            </a:r>
          </a:p>
          <a:p>
            <a:r>
              <a:rPr lang="en-US" altLang="zh-TW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201</a:t>
            </a:r>
            <a:r>
              <a:rPr lang="ja-JP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７</a:t>
            </a:r>
            <a:r>
              <a:rPr lang="zh-TW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年度</a:t>
            </a:r>
            <a:r>
              <a:rPr lang="zh-TW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活動方針（案）</a:t>
            </a:r>
            <a:endParaRPr lang="ja-JP" altLang="en-US" sz="1200" b="1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pic>
        <p:nvPicPr>
          <p:cNvPr id="1026" name="Picture 2" descr="https://encrypted-tbn1.gstatic.com/images?q=tbn:ANd9GcTvfLWrRNAlD4ZNlViMbLbnQoQ2n4c-OiSeIZCOlNPrRnwd8gh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593" y="535109"/>
            <a:ext cx="2857500" cy="27688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xtLst/>
        </p:spPr>
      </p:pic>
      <p:sp>
        <p:nvSpPr>
          <p:cNvPr id="9" name="正方形/長方形 8"/>
          <p:cNvSpPr/>
          <p:nvPr/>
        </p:nvSpPr>
        <p:spPr>
          <a:xfrm>
            <a:off x="-1" y="554066"/>
            <a:ext cx="45091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茨城県中小企業家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同友会ドラゴン支部は、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２０１７年度　支部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総会・幹事会を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下記により、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開催することとなりました。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支部総会においては、支部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の新体制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endParaRPr lang="en-US" altLang="ja-JP" sz="16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新活動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方針を提案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します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支部設立以降、ドラゴン支部は地域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根</a:t>
            </a:r>
            <a:endParaRPr lang="en-US" altLang="ja-JP" sz="16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差した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活動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に邁進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、更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なる進化を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遂げ</a:t>
            </a:r>
            <a:endParaRPr lang="en-US" altLang="ja-JP" sz="16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ようとして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います！</a:t>
            </a:r>
          </a:p>
          <a:p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そんなドラゴン支部の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２０１７年度の活動に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是非ともご期待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下さい！！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122489" y="5626521"/>
            <a:ext cx="672787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03152" y="5647593"/>
            <a:ext cx="6858000" cy="357020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５月１１日</a:t>
            </a:r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の茨城同友会ドラゴン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</a:t>
            </a:r>
            <a:endParaRPr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幹事会に　　　　　　　　　　　　出席します　・　欠席します</a:t>
            </a:r>
            <a:endParaRPr lang="en-US" altLang="ja-JP" sz="2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支部総会（無料）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　　　　　　出席します　・　欠席します</a:t>
            </a:r>
            <a:endParaRPr lang="en-US" altLang="ja-JP" sz="2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懇親会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　　　　　　　　　　　　参加します　・　参加しません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会場：天ぷら「秋谷」　参加費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５，０００円予定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 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 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総会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に欠席のドラゴン支部会員の方は委任状をお書きください。</a:t>
            </a:r>
          </a:p>
          <a:p>
            <a:r>
              <a:rPr lang="ja-JP" altLang="en-US" sz="1600" dirty="0" smtClean="0">
                <a:noFill/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委任状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総会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の議決権を行使する一切の権利を議長に委任します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お名前　　　　　　　　　　　　　　　　会社名　　　　　　　　　　　　　お役職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参加お申し込みは</a:t>
            </a:r>
            <a:r>
              <a:rPr lang="en-US" altLang="ja-JP" sz="1600" dirty="0" err="1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e.doyu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またはこのまま</a:t>
            </a:r>
            <a:r>
              <a:rPr lang="en-US" altLang="ja-JP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FAX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en-US" altLang="ja-JP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029-243-7225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）でお願いします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526" y="8087205"/>
            <a:ext cx="778094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委任状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908720" y="8906197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645024" y="8906197"/>
            <a:ext cx="16675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021288" y="8906197"/>
            <a:ext cx="820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4624" y="3246807"/>
            <a:ext cx="6741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■日時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７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年５月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１１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lang="zh-TW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（木</a:t>
            </a:r>
            <a:r>
              <a:rPr lang="en-US" altLang="zh-TW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午後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時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３０分　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幹事会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開会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■会場：天ぷら「秋谷」　龍ヶ崎市横町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4120-5</a:t>
            </a:r>
          </a:p>
          <a:p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　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TEL 0297-62-2304</a:t>
            </a:r>
            <a:endParaRPr lang="en-US" altLang="zh-CN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幹事会　　　１８：３０～１９：３０</a:t>
            </a:r>
            <a:endParaRPr lang="en-US" altLang="zh-CN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総会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 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１９：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０～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endParaRPr lang="zh-CN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 　（２０１７年度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ドラゴン支部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総会）</a:t>
            </a:r>
            <a:endParaRPr lang="ja-JP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懇親会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    ２０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r>
              <a:rPr lang="zh-TW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</a:p>
          <a:p>
            <a:r>
              <a:rPr lang="en-US" altLang="ja-JP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会場その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まま　天ぷら「秋谷」・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参加費５</a:t>
            </a:r>
            <a:r>
              <a:rPr lang="en-US" altLang="ja-JP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０００円予定）</a:t>
            </a:r>
            <a:endParaRPr lang="ja-JP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主催：茨城県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中小企業家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同友会　ドラゴン支部　</a:t>
            </a:r>
            <a:r>
              <a:rPr lang="en-US" altLang="ja-JP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TEL </a:t>
            </a:r>
            <a:r>
              <a:rPr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029-243-8230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（事務局）</a:t>
            </a:r>
            <a:endParaRPr lang="ja-JP" altLang="en-US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26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茨城県中小企業家同友会ドラゴン支部</a:t>
            </a:r>
            <a:r>
              <a:rPr lang="ja-JP" altLang="en-US" dirty="0" smtClean="0">
                <a:solidFill>
                  <a:schemeClr val="bg1"/>
                </a:solidFill>
                <a:latin typeface="HGP行書体" panose="03000600000000000000" pitchFamily="66" charset="-128"/>
                <a:ea typeface="HGP行書体" panose="03000600000000000000" pitchFamily="66" charset="-128"/>
              </a:rPr>
              <a:t>総会・幹事会</a:t>
            </a:r>
            <a:endParaRPr lang="ja-JP" altLang="en-US" dirty="0">
              <a:solidFill>
                <a:schemeClr val="bg1"/>
              </a:solidFill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0547" y="3765630"/>
            <a:ext cx="245084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第１号議案：</a:t>
            </a:r>
          </a:p>
          <a:p>
            <a:r>
              <a:rPr lang="en-US" altLang="zh-TW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201</a:t>
            </a:r>
            <a:r>
              <a:rPr lang="ja-JP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６</a:t>
            </a:r>
            <a:r>
              <a:rPr lang="zh-TW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年度</a:t>
            </a:r>
            <a:r>
              <a:rPr lang="zh-TW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活動報告</a:t>
            </a:r>
          </a:p>
          <a:p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第２号議案：</a:t>
            </a:r>
          </a:p>
          <a:p>
            <a:r>
              <a:rPr lang="en-US" altLang="zh-TW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201</a:t>
            </a:r>
            <a:r>
              <a:rPr lang="ja-JP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７</a:t>
            </a:r>
            <a:r>
              <a:rPr lang="zh-TW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年度</a:t>
            </a:r>
            <a:r>
              <a:rPr lang="zh-TW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幹事選出（案）</a:t>
            </a:r>
          </a:p>
          <a:p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第３号議案：</a:t>
            </a:r>
          </a:p>
          <a:p>
            <a:r>
              <a:rPr lang="en-US" altLang="zh-TW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201</a:t>
            </a:r>
            <a:r>
              <a:rPr lang="ja-JP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７</a:t>
            </a:r>
            <a:r>
              <a:rPr lang="zh-TW" altLang="en-US" sz="1200" b="1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年度</a:t>
            </a:r>
            <a:r>
              <a:rPr lang="zh-TW" altLang="en-US" sz="1200" b="1" dirty="0">
                <a:latin typeface="HGS行書体" panose="03000600000000000000" pitchFamily="66" charset="-128"/>
                <a:ea typeface="HGS行書体" panose="03000600000000000000" pitchFamily="66" charset="-128"/>
              </a:rPr>
              <a:t>活動方針（案）</a:t>
            </a:r>
            <a:endParaRPr lang="ja-JP" altLang="en-US" sz="1200" b="1" dirty="0"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pic>
        <p:nvPicPr>
          <p:cNvPr id="1026" name="Picture 2" descr="https://encrypted-tbn1.gstatic.com/images?q=tbn:ANd9GcTvfLWrRNAlD4ZNlViMbLbnQoQ2n4c-OiSeIZCOlNPrRnwd8gh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68" y="535109"/>
            <a:ext cx="2857500" cy="27878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xtLst/>
        </p:spPr>
      </p:pic>
      <p:sp>
        <p:nvSpPr>
          <p:cNvPr id="9" name="正方形/長方形 8"/>
          <p:cNvSpPr/>
          <p:nvPr/>
        </p:nvSpPr>
        <p:spPr>
          <a:xfrm>
            <a:off x="-1" y="554066"/>
            <a:ext cx="45091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茨城県中小企業家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同友会ドラゴン支部は、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２０１７年度　支部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総会・幹事会を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下記により、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開催することとなりました。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支部総会においては、支部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の新体制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endParaRPr lang="en-US" altLang="ja-JP" sz="16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新活動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方針を提案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します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支部設立以降、ドラゴン支部は地域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根</a:t>
            </a:r>
            <a:endParaRPr lang="en-US" altLang="ja-JP" sz="16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差した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活動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に邁進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、更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なる進化を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遂げ</a:t>
            </a:r>
            <a:endParaRPr lang="en-US" altLang="ja-JP" sz="1600" b="1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ようとして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います！</a:t>
            </a:r>
          </a:p>
          <a:p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そんなドラゴン支部の</a:t>
            </a:r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２０１７年度の活動に</a:t>
            </a:r>
            <a:endParaRPr lang="ja-JP" altLang="en-US" sz="16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16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是非ともご期待</a:t>
            </a:r>
            <a:r>
              <a:rPr lang="ja-JP" altLang="en-US" sz="1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下さい！！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122489" y="5652120"/>
            <a:ext cx="6727873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03152" y="5628543"/>
            <a:ext cx="6858000" cy="36009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５月１１日</a:t>
            </a:r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の茨城同友会ドラゴン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</a:t>
            </a:r>
            <a:endParaRPr lang="en-US" altLang="ja-JP" sz="2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幹事会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　　　　　　　　　　　　出席します　・　欠席します</a:t>
            </a:r>
            <a:endParaRPr lang="en-US" altLang="ja-JP" sz="2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支部総会（無料）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　　　　　　出席します　・　欠席します</a:t>
            </a:r>
            <a:endParaRPr lang="en-US" altLang="ja-JP" sz="20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懇親会</a:t>
            </a:r>
            <a:r>
              <a:rPr lang="ja-JP" altLang="en-US" sz="20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　　　　　　　　　　　　参加します　・　参加しません</a:t>
            </a:r>
            <a:endParaRPr lang="ja-JP" altLang="en-US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会場：天ぷら「秋谷」　参加費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５，０００円予定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en-US" altLang="ja-JP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ｵﾌﾞｻﾞｰﾊﾞｰの方はお名前の上にふりがなをお願い致します。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endParaRPr lang="en-US" altLang="ja-JP" sz="9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9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9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en-US" altLang="ja-JP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ふ り が な</a:t>
            </a:r>
            <a:endParaRPr lang="en-US" altLang="ja-JP" sz="9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お名前　　　　　　　　　　　　　　　　会社名　　　　　　　　　　　　　お役職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参加お申し込みは</a:t>
            </a:r>
            <a:r>
              <a:rPr lang="en-US" altLang="ja-JP" sz="16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e.doyu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またはこのまま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FAX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029-243-7225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）でお願いします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。</a:t>
            </a:r>
            <a:endParaRPr lang="ja-JP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908720" y="8896672"/>
            <a:ext cx="18722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645024" y="8896672"/>
            <a:ext cx="16675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021288" y="8877622"/>
            <a:ext cx="820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4624" y="3294432"/>
            <a:ext cx="6741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■日時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７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年５月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１１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lang="zh-TW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（木</a:t>
            </a:r>
            <a:r>
              <a:rPr lang="en-US" altLang="zh-TW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)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午後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６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時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３０分　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幹事会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開会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■会場：天ぷら「秋谷」　龍ヶ崎市横町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4120-5  </a:t>
            </a:r>
          </a:p>
          <a:p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　</a:t>
            </a:r>
            <a:r>
              <a:rPr lang="en-US" altLang="ja-JP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TEL 0297-62-2304</a:t>
            </a:r>
            <a:endParaRPr lang="en-US" altLang="zh-CN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幹事会　　　１８：３０～１９：３０</a:t>
            </a:r>
            <a:endParaRPr lang="en-US" altLang="zh-CN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総会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 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９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３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０～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r>
              <a:rPr lang="zh-CN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endParaRPr lang="zh-CN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        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２０１７年度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ドラゴン支部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総会）</a:t>
            </a:r>
            <a:endParaRPr lang="ja-JP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懇親会      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r>
              <a:rPr lang="zh-TW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</a:t>
            </a:r>
            <a:r>
              <a:rPr lang="zh-TW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～</a:t>
            </a:r>
          </a:p>
          <a:p>
            <a:r>
              <a:rPr lang="en-US" altLang="ja-JP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会場その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まま　天ぷら「秋谷」・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参加費５</a:t>
            </a:r>
            <a:r>
              <a:rPr lang="en-US" altLang="ja-JP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,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０００円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予定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lang="ja-JP" altLang="en-US" sz="1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主催：茨城県</a:t>
            </a:r>
            <a:r>
              <a:rPr lang="ja-JP" altLang="en-US" sz="1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中小企業家同友会ドラゴン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支部　</a:t>
            </a:r>
            <a:r>
              <a:rPr lang="en-US" altLang="ja-JP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TEL </a:t>
            </a:r>
            <a:r>
              <a:rPr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029-243-8230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（事務局）</a:t>
            </a:r>
            <a:endParaRPr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545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285</TotalTime>
  <Words>131</Words>
  <Application>Microsoft Office PowerPoint</Application>
  <PresentationFormat>画面に合わせる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雪藤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尾形茂樹</dc:creator>
  <cp:lastModifiedBy>koura </cp:lastModifiedBy>
  <cp:revision>20</cp:revision>
  <cp:lastPrinted>2017-03-29T10:52:49Z</cp:lastPrinted>
  <dcterms:created xsi:type="dcterms:W3CDTF">2015-04-17T08:29:41Z</dcterms:created>
  <dcterms:modified xsi:type="dcterms:W3CDTF">2017-03-29T10:54:49Z</dcterms:modified>
</cp:coreProperties>
</file>